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"/>
          <p:cNvSpPr/>
          <p:nvPr/>
        </p:nvSpPr>
        <p:spPr>
          <a:xfrm>
            <a:off x="0" y="312840"/>
            <a:ext cx="9141480" cy="66628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3" name="ZoneTexte 2"/>
          <p:cNvSpPr/>
          <p:nvPr/>
        </p:nvSpPr>
        <p:spPr>
          <a:xfrm>
            <a:off x="2063880" y="3009960"/>
            <a:ext cx="50140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4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2760" cy="1263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"/>
          <p:cNvSpPr/>
          <p:nvPr/>
        </p:nvSpPr>
        <p:spPr>
          <a:xfrm>
            <a:off x="8064360" y="36036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7884360" y="360036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9" name=""/>
          <p:cNvSpPr/>
          <p:nvPr/>
        </p:nvSpPr>
        <p:spPr>
          <a:xfrm>
            <a:off x="141480" y="1190520"/>
            <a:ext cx="8814960" cy="20170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Le </a:t>
            </a:r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distributeur de croquettes du chat fait tomber des croquettes 8 fois par jour. Au total, cela représente 40 g de croquettes.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Quelle quantité tombe à chaque fois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180" name=""/>
          <p:cNvSpPr/>
          <p:nvPr/>
        </p:nvSpPr>
        <p:spPr>
          <a:xfrm>
            <a:off x="154440" y="4265280"/>
            <a:ext cx="8544240" cy="19256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Les six bus de la ville roulent chaque jour 380 km. Pour les faire tous rouler, la ville utilise chaque jour 426 litres d’essence.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d’essence chaque bus consomme-t-il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67179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2" name="Image 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183" name="Rectangle : coins arrondis 21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Rectangle : coins arrondis 22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Rectangle : coins arrondis 23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Rectangle : coins arrondis 24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23"/>
          <p:cNvSpPr/>
          <p:nvPr/>
        </p:nvSpPr>
        <p:spPr>
          <a:xfrm>
            <a:off x="3402000" y="1155600"/>
            <a:ext cx="56041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quatité d’essence consommée par un bus.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24"/>
          <p:cNvSpPr/>
          <p:nvPr/>
        </p:nvSpPr>
        <p:spPr>
          <a:xfrm>
            <a:off x="3435120" y="5569200"/>
            <a:ext cx="56476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Chaque bus consomme 71 L d’essence.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9" name="Image 22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190" name="Image 23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191" name="Image 24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192" name="ZoneTexte 25"/>
          <p:cNvSpPr/>
          <p:nvPr/>
        </p:nvSpPr>
        <p:spPr>
          <a:xfrm>
            <a:off x="3435120" y="2549160"/>
            <a:ext cx="2611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26"/>
          <p:cNvSpPr/>
          <p:nvPr/>
        </p:nvSpPr>
        <p:spPr>
          <a:xfrm>
            <a:off x="3508560" y="4213440"/>
            <a:ext cx="4611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426 : 6 = 71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Rectangle 7"/>
          <p:cNvSpPr/>
          <p:nvPr/>
        </p:nvSpPr>
        <p:spPr>
          <a:xfrm>
            <a:off x="6120000" y="2520000"/>
            <a:ext cx="2878920" cy="5389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426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Rectangle 8"/>
          <p:cNvSpPr/>
          <p:nvPr/>
        </p:nvSpPr>
        <p:spPr>
          <a:xfrm>
            <a:off x="6120000" y="3060000"/>
            <a:ext cx="9568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Rectangle 22"/>
          <p:cNvSpPr/>
          <p:nvPr/>
        </p:nvSpPr>
        <p:spPr>
          <a:xfrm>
            <a:off x="8042400" y="3060000"/>
            <a:ext cx="9568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Rectangle 23"/>
          <p:cNvSpPr/>
          <p:nvPr/>
        </p:nvSpPr>
        <p:spPr>
          <a:xfrm>
            <a:off x="7081200" y="3060000"/>
            <a:ext cx="956880" cy="539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...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7901640" y="30132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Accolade fermante 20"/>
          <p:cNvSpPr/>
          <p:nvPr/>
        </p:nvSpPr>
        <p:spPr>
          <a:xfrm rot="5400000">
            <a:off x="7366680" y="2386080"/>
            <a:ext cx="366120" cy="274536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01" name="Rectangle 21"/>
          <p:cNvSpPr/>
          <p:nvPr/>
        </p:nvSpPr>
        <p:spPr>
          <a:xfrm>
            <a:off x="6232320" y="3904560"/>
            <a:ext cx="2688120" cy="46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3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204" name="Rectangle : coins arrondis 17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Rectangle : coins arrondis 18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 : coins arrondis 19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 : coins arrondis 20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ZoneTexte 18"/>
          <p:cNvSpPr/>
          <p:nvPr/>
        </p:nvSpPr>
        <p:spPr>
          <a:xfrm>
            <a:off x="3402000" y="1155600"/>
            <a:ext cx="56041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masse de croquettes délivrée par le distributeur.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19"/>
          <p:cNvSpPr/>
          <p:nvPr/>
        </p:nvSpPr>
        <p:spPr>
          <a:xfrm>
            <a:off x="3585960" y="5569200"/>
            <a:ext cx="549684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distributeur laisse tomber 5 g de croquettes.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0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211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212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213" name="ZoneTexte 20"/>
          <p:cNvSpPr/>
          <p:nvPr/>
        </p:nvSpPr>
        <p:spPr>
          <a:xfrm>
            <a:off x="3435120" y="2549160"/>
            <a:ext cx="2611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21"/>
          <p:cNvSpPr/>
          <p:nvPr/>
        </p:nvSpPr>
        <p:spPr>
          <a:xfrm>
            <a:off x="3508560" y="4213440"/>
            <a:ext cx="4611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40 : 8 = 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Rectangle 13"/>
          <p:cNvSpPr/>
          <p:nvPr/>
        </p:nvSpPr>
        <p:spPr>
          <a:xfrm>
            <a:off x="6120000" y="2520000"/>
            <a:ext cx="2878920" cy="5389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40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Rectangle 14"/>
          <p:cNvSpPr/>
          <p:nvPr/>
        </p:nvSpPr>
        <p:spPr>
          <a:xfrm>
            <a:off x="8640000" y="3060000"/>
            <a:ext cx="36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"/>
          <p:cNvSpPr/>
          <p:nvPr/>
        </p:nvSpPr>
        <p:spPr>
          <a:xfrm>
            <a:off x="8064360" y="36036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Rectangle 10"/>
          <p:cNvSpPr/>
          <p:nvPr/>
        </p:nvSpPr>
        <p:spPr>
          <a:xfrm>
            <a:off x="8280000" y="3060000"/>
            <a:ext cx="36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tangle 11"/>
          <p:cNvSpPr/>
          <p:nvPr/>
        </p:nvSpPr>
        <p:spPr>
          <a:xfrm>
            <a:off x="7920000" y="3060000"/>
            <a:ext cx="36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Rectangle 15"/>
          <p:cNvSpPr/>
          <p:nvPr/>
        </p:nvSpPr>
        <p:spPr>
          <a:xfrm>
            <a:off x="7560000" y="3060000"/>
            <a:ext cx="36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Rectangle 16"/>
          <p:cNvSpPr/>
          <p:nvPr/>
        </p:nvSpPr>
        <p:spPr>
          <a:xfrm>
            <a:off x="7200000" y="3060000"/>
            <a:ext cx="36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Rectangle 18"/>
          <p:cNvSpPr/>
          <p:nvPr/>
        </p:nvSpPr>
        <p:spPr>
          <a:xfrm>
            <a:off x="6840000" y="3060000"/>
            <a:ext cx="36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Rectangle 19"/>
          <p:cNvSpPr/>
          <p:nvPr/>
        </p:nvSpPr>
        <p:spPr>
          <a:xfrm>
            <a:off x="6480000" y="3060000"/>
            <a:ext cx="36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Rectangle 20"/>
          <p:cNvSpPr/>
          <p:nvPr/>
        </p:nvSpPr>
        <p:spPr>
          <a:xfrm>
            <a:off x="6120000" y="3060000"/>
            <a:ext cx="36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2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9" dur="2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124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2025-12-30T10:50:05Z</dcterms:modified>
  <cp:revision>121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